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79" r:id="rId2"/>
    <p:sldMasterId id="2147483692" r:id="rId3"/>
  </p:sldMasterIdLst>
  <p:notesMasterIdLst>
    <p:notesMasterId r:id="rId30"/>
  </p:notesMasterIdLst>
  <p:sldIdLst>
    <p:sldId id="256" r:id="rId4"/>
    <p:sldId id="257" r:id="rId5"/>
    <p:sldId id="287" r:id="rId6"/>
    <p:sldId id="279" r:id="rId7"/>
    <p:sldId id="258" r:id="rId8"/>
    <p:sldId id="280" r:id="rId9"/>
    <p:sldId id="282" r:id="rId10"/>
    <p:sldId id="281" r:id="rId11"/>
    <p:sldId id="283" r:id="rId12"/>
    <p:sldId id="284" r:id="rId13"/>
    <p:sldId id="285" r:id="rId14"/>
    <p:sldId id="286" r:id="rId15"/>
    <p:sldId id="288" r:id="rId16"/>
    <p:sldId id="261" r:id="rId17"/>
    <p:sldId id="262" r:id="rId18"/>
    <p:sldId id="263" r:id="rId19"/>
    <p:sldId id="264" r:id="rId20"/>
    <p:sldId id="294" r:id="rId21"/>
    <p:sldId id="295" r:id="rId22"/>
    <p:sldId id="296" r:id="rId23"/>
    <p:sldId id="297" r:id="rId24"/>
    <p:sldId id="298" r:id="rId25"/>
    <p:sldId id="299" r:id="rId26"/>
    <p:sldId id="300" r:id="rId27"/>
    <p:sldId id="301" r:id="rId28"/>
    <p:sldId id="278" r:id="rId2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Calisto MT" panose="02040603050505030304" pitchFamily="18" charset="0"/>
      <p:regular r:id="rId37"/>
      <p:bold r:id="rId38"/>
      <p:italic r:id="rId39"/>
      <p:boldItalic r:id="rId40"/>
    </p:embeddedFont>
    <p:embeddedFont>
      <p:font typeface="Economica" panose="020B0604020202020204" charset="0"/>
      <p:regular r:id="rId41"/>
      <p:bold r:id="rId42"/>
      <p:italic r:id="rId43"/>
      <p:boldItalic r:id="rId44"/>
    </p:embeddedFont>
    <p:embeddedFont>
      <p:font typeface="Wingdings 2" panose="05020102010507070707" pitchFamily="18" charset="2"/>
      <p:regular r:id="rId4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575" autoAdjust="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6.fntdata"/><Relationship Id="rId49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f5697cf19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f5697cf19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8540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f5697cf19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f5697cf19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6067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0f5697cf19_0_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0f5697cf19_0_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925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38572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f5697cf19_0_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f5697cf19_0_5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f5697cf19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f5697cf19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0f5697cf19_3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0f5697cf19_3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f5697cf19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0f5697cf19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0f5697cf19_3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0f5697cf19_3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f5697cf19_0_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f5697cf19_0_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f5697cf19_0_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f5697cf19_0_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2311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f5697cf19_0_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f5697cf19_0_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27444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f5697cf19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f5697cf19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f5697cf19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f5697cf19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6980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f5697cf19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f5697cf19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90555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f5697cf19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f5697cf19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7355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f5697cf19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f5697cf19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0559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020" y="1327155"/>
            <a:ext cx="7080026" cy="1371601"/>
          </a:xfrm>
        </p:spPr>
        <p:txBody>
          <a:bodyPr anchor="b">
            <a:normAutofit/>
          </a:bodyPr>
          <a:lstStyle>
            <a:lvl1pPr algn="ctr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020" y="2698755"/>
            <a:ext cx="7080026" cy="787400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8717505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3" y="410855"/>
            <a:ext cx="7606349" cy="28626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4" y="3423941"/>
            <a:ext cx="7766495" cy="407604"/>
          </a:xfrm>
        </p:spPr>
        <p:txBody>
          <a:bodyPr anchor="b">
            <a:normAutofit/>
          </a:bodyPr>
          <a:lstStyle>
            <a:lvl1pPr algn="ctr"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77012" y="521257"/>
            <a:ext cx="7384010" cy="2644253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65322" cy="511854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255707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6328"/>
            <a:ext cx="7765322" cy="265075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221385"/>
            <a:ext cx="7765322" cy="112637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9763869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99562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228265"/>
            <a:ext cx="7765322" cy="111712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1" name="TextBox 10"/>
          <p:cNvSpPr txBox="1"/>
          <p:nvPr/>
        </p:nvSpPr>
        <p:spPr>
          <a:xfrm>
            <a:off x="742950" y="66359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78537" y="219619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447542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1595207"/>
            <a:ext cx="7765322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9" y="3487917"/>
            <a:ext cx="7764149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2178384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033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76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4929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4929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538439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72" y="1363661"/>
            <a:ext cx="2504979" cy="1385888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850" y="1363661"/>
            <a:ext cx="2504979" cy="1385888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038" y="1363661"/>
            <a:ext cx="2504979" cy="1385888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6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63577" y="1454188"/>
            <a:ext cx="2319276" cy="1202216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6" y="3360276"/>
            <a:ext cx="2475738" cy="983125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91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09307" y="1454321"/>
            <a:ext cx="2319276" cy="1206123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76" y="3360276"/>
            <a:ext cx="2475738" cy="983125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5023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56774" y="1450824"/>
            <a:ext cx="2319276" cy="1205471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4929" y="3360274"/>
            <a:ext cx="2475738" cy="983126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72912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5569611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7302" y="457200"/>
            <a:ext cx="1713365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457200"/>
            <a:ext cx="5937654" cy="38862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0193188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78167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F7714-DBDA-2670-5BD1-B282E961C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B7AAE9-F18E-7D39-4ED5-9EE63DF6E4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FFA80-254E-1586-2DE8-38D52D1ED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99924-8DD3-B7F2-97A6-F9EAA903D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747A7-908C-FBEF-6DB4-A04389C8A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3112457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49026396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F9ACF-E728-C4D6-E570-28682BDDD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8AF89-7941-3A63-0354-1519E7D78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FA0B1-021D-A0CF-29D8-2C4C694F4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6E82F-9D97-8ACE-43CC-3F1BF794B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42A15-B0C8-7FCC-5616-04065A4EE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95592005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18C0D-DA5E-4259-EA0F-A2BA768A7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54537-0A5A-97BC-7A2D-DDDE826A1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DF548-6F20-3081-EFB7-6AA8EB6ED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E8AB1-DBB1-5B36-5059-ACF12ED6D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A291A-8448-DF52-69A3-C2C083E9D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21338741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62940-C459-AA5B-C6F0-CBB6669F2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1DC5D-3007-F5A3-D34F-F777B4DEF5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5EAA56-3AE5-A2E6-D4A9-09653C5C6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8B22B9-1AC6-BEFF-4436-C08311C7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756AD-29EB-C049-BC03-9152E55E3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1A5ED1-0A0E-27F6-BD87-5B1F2D026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1729120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236D0-88C5-CEE8-F4CD-DFE5D64CC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33C00-6AAD-D70A-5E7C-96030FBCD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389A18-93DB-BBEC-2D20-E8C3DF046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E3D73E-C559-0F74-19BE-6FDB45E08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14D798-C2B0-E229-F904-43133BF89B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913DD3-A019-6D80-A7B9-D7A637EED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5AFF3-08A9-B751-440C-0D69B186A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80D2CA-0A6B-83E8-234B-07978276E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94885198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DE226-158F-6635-C741-5682AE9AA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FE29BB-3274-0028-1AA0-8786762CE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F2D34E-486C-14D1-86BC-569FD278D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05E30B-6B66-F936-01DA-DA6595DF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98021704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9BB3F1-6434-C18B-3ECB-D818980F7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A6F8D6-6901-C101-E9B9-CDF4A9175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E02DC-BB88-4F69-043F-F84C96220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509394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5E034-6D4D-7024-0AD8-04590D75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7F3B9-5741-999F-E803-E2649834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1DD2C8-F2D9-1D1E-2721-BE06229B10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D36EE-45A3-EEA7-B985-E518C6B33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A828F1-53EB-AABB-FA33-A8F3D4E04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221ED8-0ADC-C2CE-D146-5B7715229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359446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830A8-7B99-F385-76C2-01909EEC9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C82FBF-9FE7-5A2E-C53A-6693F7FABA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5C080A-ADB6-73F1-4D53-142BC72FF5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736AC-0394-0C01-1F59-962596A92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94D24-8A73-B2D3-B27A-CC25C6A7A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00434-650B-63F5-4018-C7439ABB2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39172123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B7DEB-92AB-88BD-8D12-56C6E3B05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03B45B-605F-CA91-2B96-F32B207A4B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94041-B61B-F110-F6C9-31345B332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6738B-7DD9-F556-987E-5B902222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7780D-6AC5-E59D-5DCC-C1A4571CD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3901184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759189-BB83-FF9A-03E5-D087E76917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09C35E-45B8-C909-5618-822E408477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326BA-0920-7C10-CEF0-41499E069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5EFC5-7B87-9460-B288-1DEB3D9EE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04081-DF5B-D73A-5ECA-031D44506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471293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1320801"/>
            <a:ext cx="7192913" cy="1371610"/>
          </a:xfrm>
        </p:spPr>
        <p:txBody>
          <a:bodyPr anchor="b"/>
          <a:lstStyle>
            <a:lvl1pPr algn="ct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2692409"/>
            <a:ext cx="7192913" cy="1130291"/>
          </a:xfrm>
        </p:spPr>
        <p:txBody>
          <a:bodyPr anchor="t"/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88431981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64269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F7714-DBDA-2670-5BD1-B282E961C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B7AAE9-F18E-7D39-4ED5-9EE63DF6E4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FFA80-254E-1586-2DE8-38D52D1ED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99924-8DD3-B7F2-97A6-F9EAA903D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747A7-908C-FBEF-6DB4-A04389C8A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52062141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F9ACF-E728-C4D6-E570-28682BDDD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8AF89-7941-3A63-0354-1519E7D78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FA0B1-021D-A0CF-29D8-2C4C694F4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6E82F-9D97-8ACE-43CC-3F1BF794B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42A15-B0C8-7FCC-5616-04065A4EE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93530261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18C0D-DA5E-4259-EA0F-A2BA768A7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54537-0A5A-97BC-7A2D-DDDE826A1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DF548-6F20-3081-EFB7-6AA8EB6ED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E8AB1-DBB1-5B36-5059-ACF12ED6D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A291A-8448-DF52-69A3-C2C083E9D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68257760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62940-C459-AA5B-C6F0-CBB6669F2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1DC5D-3007-F5A3-D34F-F777B4DEF5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5EAA56-3AE5-A2E6-D4A9-09653C5C6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8B22B9-1AC6-BEFF-4436-C08311C7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756AD-29EB-C049-BC03-9152E55E3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1A5ED1-0A0E-27F6-BD87-5B1F2D026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5573855"/>
      </p:ext>
    </p:extLst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236D0-88C5-CEE8-F4CD-DFE5D64CC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33C00-6AAD-D70A-5E7C-96030FBCD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389A18-93DB-BBEC-2D20-E8C3DF046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E3D73E-C559-0F74-19BE-6FDB45E08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14D798-C2B0-E229-F904-43133BF89B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913DD3-A019-6D80-A7B9-D7A637EED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5AFF3-08A9-B751-440C-0D69B186A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80D2CA-0A6B-83E8-234B-07978276E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99474"/>
      </p:ext>
    </p:extLst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DE226-158F-6635-C741-5682AE9AA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FE29BB-3274-0028-1AA0-8786762CE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F2D34E-486C-14D1-86BC-569FD278D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05E30B-6B66-F936-01DA-DA6595DF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21049850"/>
      </p:ext>
    </p:extLst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9BB3F1-6434-C18B-3ECB-D818980F7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A6F8D6-6901-C101-E9B9-CDF4A9175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E02DC-BB88-4F69-043F-F84C96220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554214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5E034-6D4D-7024-0AD8-04590D75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7F3B9-5741-999F-E803-E2649834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1DD2C8-F2D9-1D1E-2721-BE06229B10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D36EE-45A3-EEA7-B985-E518C6B33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A828F1-53EB-AABB-FA33-A8F3D4E04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221ED8-0ADC-C2CE-D146-5B7715229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27920094"/>
      </p:ext>
    </p:extLst>
  </p:cSld>
  <p:clrMapOvr>
    <a:masterClrMapping/>
  </p:clrMapOvr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830A8-7B99-F385-76C2-01909EEC9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C82FBF-9FE7-5A2E-C53A-6693F7FABA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5C080A-ADB6-73F1-4D53-142BC72FF5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736AC-0394-0C01-1F59-962596A92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94D24-8A73-B2D3-B27A-CC25C6A7A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00434-650B-63F5-4018-C7439ABB2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1660600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7" y="1299337"/>
            <a:ext cx="3795373" cy="304406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169" y="1299337"/>
            <a:ext cx="3798499" cy="304406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05522118"/>
      </p:ext>
    </p:extLst>
  </p:cSld>
  <p:clrMapOvr>
    <a:masterClrMapping/>
  </p:clrMapOvr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B7DEB-92AB-88BD-8D12-56C6E3B05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03B45B-605F-CA91-2B96-F32B207A4B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94041-B61B-F110-F6C9-31345B332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6738B-7DD9-F556-987E-5B902222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7780D-6AC5-E59D-5DCC-C1A4571CD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52104975"/>
      </p:ext>
    </p:extLst>
  </p:cSld>
  <p:clrMapOvr>
    <a:masterClrMapping/>
  </p:clrMapOvr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759189-BB83-FF9A-03E5-D087E76917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09C35E-45B8-C909-5618-822E408477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326BA-0920-7C10-CEF0-41499E069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5EFC5-7B87-9460-B288-1DEB3D9EE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04081-DF5B-D73A-5ECA-031D44506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20353841"/>
      </p:ext>
    </p:extLst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6123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6" y="1300880"/>
            <a:ext cx="3816804" cy="3111577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864" y="1300880"/>
            <a:ext cx="3816804" cy="31115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404" y="1376441"/>
            <a:ext cx="3657258" cy="408663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404" y="1785103"/>
            <a:ext cx="3657258" cy="25582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1225" y="1376441"/>
            <a:ext cx="3671498" cy="40866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1225" y="1785103"/>
            <a:ext cx="3671498" cy="25582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4361042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0129511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68081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2780167" cy="1366439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457200"/>
            <a:ext cx="4808943" cy="38862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1823639"/>
            <a:ext cx="2780167" cy="2519761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3162375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249" y="457200"/>
            <a:ext cx="2688125" cy="39036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442"/>
            <a:ext cx="4451212" cy="1372004"/>
          </a:xfrm>
        </p:spPr>
        <p:txBody>
          <a:bodyPr anchor="b">
            <a:no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81914" y="572776"/>
            <a:ext cx="2456813" cy="3684617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1829445"/>
            <a:ext cx="4451212" cy="2532101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60324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299337"/>
            <a:ext cx="7765322" cy="304406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875915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295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540000" indent="-2025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3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769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2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039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255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1510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18013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09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2329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AA2A55-914D-6D2A-A077-7BDE2B612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CA1777-D7EB-2A7D-6991-47E73E892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361FC-81EE-7285-1C54-6F86A9300F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B01AB-C090-A477-86AF-03B96611B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4F166-94E0-7E96-7E64-9E43655710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67147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AA2A55-914D-6D2A-A077-7BDE2B612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CA1777-D7EB-2A7D-6991-47E73E892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361FC-81EE-7285-1C54-6F86A9300F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B01AB-C090-A477-86AF-03B96611B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4F166-94E0-7E96-7E64-9E43655710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86622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801175" y="957475"/>
            <a:ext cx="41001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Beyond The Seas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Sequence Diagram</a:t>
            </a:r>
            <a:endParaRPr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2996025" y="2644775"/>
            <a:ext cx="3710400" cy="16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3 (B2)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By: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Md. Asif Haider (1805112)</a:t>
            </a:r>
            <a:endParaRPr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ADDC693-0436-0555-63C0-87F8673D6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262" y="0"/>
            <a:ext cx="74254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93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27F8EFE-D178-47BB-1430-7AB287CA3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1020"/>
            <a:ext cx="9144000" cy="478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478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02134EB-4035-A028-84A6-760AC8A82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40" y="0"/>
            <a:ext cx="877891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063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801175" y="957475"/>
            <a:ext cx="41001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Beyond The Seas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Collaboration and State Diagram</a:t>
            </a:r>
            <a:endParaRPr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2996025" y="2644775"/>
            <a:ext cx="3710400" cy="16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3 (B2)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KM</a:t>
            </a:r>
            <a:r>
              <a:rPr lang="en-US" dirty="0"/>
              <a:t> Fahim </a:t>
            </a:r>
            <a:r>
              <a:rPr lang="en-US" dirty="0" err="1"/>
              <a:t>Shahriyar</a:t>
            </a:r>
            <a:r>
              <a:rPr lang="en-US" dirty="0"/>
              <a:t> (1805113)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085202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76D38E-A248-FF7E-54DD-3A5F1AB78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393" y="335086"/>
            <a:ext cx="7087214" cy="447332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81E0A3-0D28-0623-9EEB-531082705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39" y="0"/>
            <a:ext cx="767452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30B447-91F5-25C3-11E3-F4C69D205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50" y="0"/>
            <a:ext cx="834469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58F8EF9-AADD-18A4-2C49-29896CE69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93" y="0"/>
            <a:ext cx="764841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16B353-3E9A-C97B-3224-59BF68ADA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94" y="0"/>
            <a:ext cx="869221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78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CC4881-EAE8-7A2C-D31A-1E4494306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139" y="0"/>
            <a:ext cx="774572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03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0D8ECE-29F7-70CB-CC3B-931352B32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71" y="0"/>
            <a:ext cx="814711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0DA47C-7738-0DD9-AA6A-D86CCAF6F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106" y="0"/>
            <a:ext cx="71657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571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620A2D-7187-8C84-022D-04C39CB79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252" y="0"/>
            <a:ext cx="65534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4763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737216-F4D6-8729-AA2D-3D1463CC7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60" y="0"/>
            <a:ext cx="859148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1206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029F4A-30D7-B6C2-262E-9B8CBEEE0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390"/>
            <a:ext cx="9144000" cy="497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7286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1BA91D-D00C-8BE3-20A1-D7BA55EDD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55" y="0"/>
            <a:ext cx="811309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9376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29D101-E759-6B49-61A3-2CC90351A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31" y="0"/>
            <a:ext cx="761013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9419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5"/>
          <p:cNvSpPr txBox="1">
            <a:spLocks noGrp="1"/>
          </p:cNvSpPr>
          <p:nvPr>
            <p:ph type="body" idx="1"/>
          </p:nvPr>
        </p:nvSpPr>
        <p:spPr>
          <a:xfrm>
            <a:off x="311700" y="648600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5500">
                <a:latin typeface="Economica"/>
                <a:ea typeface="Economica"/>
                <a:cs typeface="Economica"/>
                <a:sym typeface="Economica"/>
              </a:rPr>
              <a:t>THANK YOU</a:t>
            </a:r>
            <a:endParaRPr sz="55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2C3981-BDFB-D828-3E5B-3E41BB7184DF}"/>
              </a:ext>
            </a:extLst>
          </p:cNvPr>
          <p:cNvSpPr txBox="1"/>
          <p:nvPr/>
        </p:nvSpPr>
        <p:spPr>
          <a:xfrm>
            <a:off x="7124132" y="3112175"/>
            <a:ext cx="19448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Group Members:</a:t>
            </a:r>
          </a:p>
          <a:p>
            <a:pPr algn="r"/>
            <a:r>
              <a:rPr lang="en-US" dirty="0"/>
              <a:t>1805092</a:t>
            </a:r>
          </a:p>
          <a:p>
            <a:pPr algn="r"/>
            <a:r>
              <a:rPr lang="en-US" dirty="0"/>
              <a:t>1805110</a:t>
            </a:r>
          </a:p>
          <a:p>
            <a:pPr algn="r"/>
            <a:r>
              <a:rPr lang="en-US" dirty="0"/>
              <a:t>1805112</a:t>
            </a:r>
          </a:p>
          <a:p>
            <a:pPr algn="r"/>
            <a:r>
              <a:rPr lang="en-US" dirty="0"/>
              <a:t>1805113</a:t>
            </a:r>
          </a:p>
          <a:p>
            <a:pPr algn="r"/>
            <a:r>
              <a:rPr lang="en-US" dirty="0"/>
              <a:t>1805115</a:t>
            </a:r>
          </a:p>
          <a:p>
            <a:pPr algn="r"/>
            <a:r>
              <a:rPr lang="en-US" dirty="0"/>
              <a:t>1805116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0E7B9B6-E562-1AA9-7BC1-03D64F4BC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867" y="0"/>
            <a:ext cx="609626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122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703CF4B-F456-8F82-DD34-F0571364B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57" y="0"/>
            <a:ext cx="816188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280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40DDE6-62DD-3B69-0DCD-3082D4D2D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306"/>
            <a:ext cx="9144000" cy="50328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510EEC-1966-525A-F14E-53E0A2034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22" y="0"/>
            <a:ext cx="85177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518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03FAEE-DAE8-3172-8316-68267DA68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46" y="213983"/>
            <a:ext cx="8649907" cy="47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34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A09ABBB-7F9F-E834-4BE4-86FD71310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454" y="0"/>
            <a:ext cx="558109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973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D7F8D0-0027-14D0-1111-527E6DFF6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6512"/>
            <a:ext cx="9144000" cy="473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8396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</TotalTime>
  <Words>52</Words>
  <Application>Microsoft Office PowerPoint</Application>
  <PresentationFormat>On-screen Show (16:9)</PresentationFormat>
  <Paragraphs>20</Paragraphs>
  <Slides>26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Economica</vt:lpstr>
      <vt:lpstr>Calisto MT</vt:lpstr>
      <vt:lpstr>Wingdings 2</vt:lpstr>
      <vt:lpstr>Calibri</vt:lpstr>
      <vt:lpstr>Arial</vt:lpstr>
      <vt:lpstr>Calibri Light</vt:lpstr>
      <vt:lpstr>Slate</vt:lpstr>
      <vt:lpstr>Office Theme</vt:lpstr>
      <vt:lpstr>1_Office Theme</vt:lpstr>
      <vt:lpstr>Beyond The Seas  Sequence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Beyond The Seas  Collaboration and State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Beyond The Seas  Class and ER Diagram</dc:title>
  <dc:creator>ASUS</dc:creator>
  <cp:lastModifiedBy>Asif Haider</cp:lastModifiedBy>
  <cp:revision>35</cp:revision>
  <dcterms:modified xsi:type="dcterms:W3CDTF">2023-02-15T03:59:22Z</dcterms:modified>
</cp:coreProperties>
</file>